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5"/>
  </p:handoutMasterIdLst>
  <p:sldIdLst>
    <p:sldId id="375" r:id="rId2"/>
    <p:sldId id="462" r:id="rId3"/>
    <p:sldId id="463" r:id="rId4"/>
    <p:sldId id="465" r:id="rId5"/>
    <p:sldId id="464" r:id="rId6"/>
    <p:sldId id="466" r:id="rId7"/>
    <p:sldId id="467" r:id="rId8"/>
    <p:sldId id="468" r:id="rId9"/>
    <p:sldId id="477" r:id="rId10"/>
    <p:sldId id="469" r:id="rId11"/>
    <p:sldId id="470" r:id="rId12"/>
    <p:sldId id="471" r:id="rId13"/>
    <p:sldId id="472" r:id="rId14"/>
    <p:sldId id="473" r:id="rId15"/>
    <p:sldId id="474" r:id="rId16"/>
    <p:sldId id="475" r:id="rId17"/>
    <p:sldId id="476" r:id="rId18"/>
    <p:sldId id="478" r:id="rId19"/>
    <p:sldId id="479" r:id="rId20"/>
    <p:sldId id="480" r:id="rId21"/>
    <p:sldId id="481" r:id="rId22"/>
    <p:sldId id="482" r:id="rId23"/>
    <p:sldId id="3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95EC1E-FAAD-44AA-B8DF-F75EECE7A61B}" v="50" dt="2022-09-01T14:34:57.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5295EC1E-FAAD-44AA-B8DF-F75EECE7A61B}"/>
    <pc:docChg chg="undo redo custSel addSld delSld modSld sldOrd">
      <pc:chgData name="אלכס גורבצ'וב" userId="8459a7c7-b354-45d8-a56f-77640536e27f" providerId="ADAL" clId="{5295EC1E-FAAD-44AA-B8DF-F75EECE7A61B}" dt="2022-09-01T14:35:32.152" v="1163" actId="14826"/>
      <pc:docMkLst>
        <pc:docMk/>
      </pc:docMkLst>
      <pc:sldChg chg="del">
        <pc:chgData name="אלכס גורבצ'וב" userId="8459a7c7-b354-45d8-a56f-77640536e27f" providerId="ADAL" clId="{5295EC1E-FAAD-44AA-B8DF-F75EECE7A61B}" dt="2022-09-01T12:18:47.320" v="0" actId="47"/>
        <pc:sldMkLst>
          <pc:docMk/>
          <pc:sldMk cId="2455074477" sldId="448"/>
        </pc:sldMkLst>
      </pc:sldChg>
      <pc:sldChg chg="del">
        <pc:chgData name="אלכס גורבצ'וב" userId="8459a7c7-b354-45d8-a56f-77640536e27f" providerId="ADAL" clId="{5295EC1E-FAAD-44AA-B8DF-F75EECE7A61B}" dt="2022-09-01T12:18:47.320" v="0" actId="47"/>
        <pc:sldMkLst>
          <pc:docMk/>
          <pc:sldMk cId="3795915344" sldId="449"/>
        </pc:sldMkLst>
      </pc:sldChg>
      <pc:sldChg chg="del">
        <pc:chgData name="אלכס גורבצ'וב" userId="8459a7c7-b354-45d8-a56f-77640536e27f" providerId="ADAL" clId="{5295EC1E-FAAD-44AA-B8DF-F75EECE7A61B}" dt="2022-09-01T12:18:47.320" v="0" actId="47"/>
        <pc:sldMkLst>
          <pc:docMk/>
          <pc:sldMk cId="2369859516" sldId="450"/>
        </pc:sldMkLst>
      </pc:sldChg>
      <pc:sldChg chg="del">
        <pc:chgData name="אלכס גורבצ'וב" userId="8459a7c7-b354-45d8-a56f-77640536e27f" providerId="ADAL" clId="{5295EC1E-FAAD-44AA-B8DF-F75EECE7A61B}" dt="2022-09-01T12:18:47.320" v="0" actId="47"/>
        <pc:sldMkLst>
          <pc:docMk/>
          <pc:sldMk cId="3413478977" sldId="451"/>
        </pc:sldMkLst>
      </pc:sldChg>
      <pc:sldChg chg="del">
        <pc:chgData name="אלכס גורבצ'וב" userId="8459a7c7-b354-45d8-a56f-77640536e27f" providerId="ADAL" clId="{5295EC1E-FAAD-44AA-B8DF-F75EECE7A61B}" dt="2022-09-01T12:18:47.320" v="0" actId="47"/>
        <pc:sldMkLst>
          <pc:docMk/>
          <pc:sldMk cId="2851627660" sldId="452"/>
        </pc:sldMkLst>
      </pc:sldChg>
      <pc:sldChg chg="del">
        <pc:chgData name="אלכס גורבצ'וב" userId="8459a7c7-b354-45d8-a56f-77640536e27f" providerId="ADAL" clId="{5295EC1E-FAAD-44AA-B8DF-F75EECE7A61B}" dt="2022-09-01T12:18:47.320" v="0" actId="47"/>
        <pc:sldMkLst>
          <pc:docMk/>
          <pc:sldMk cId="3235631304" sldId="453"/>
        </pc:sldMkLst>
      </pc:sldChg>
      <pc:sldChg chg="del">
        <pc:chgData name="אלכס גורבצ'וב" userId="8459a7c7-b354-45d8-a56f-77640536e27f" providerId="ADAL" clId="{5295EC1E-FAAD-44AA-B8DF-F75EECE7A61B}" dt="2022-09-01T12:18:47.320" v="0" actId="47"/>
        <pc:sldMkLst>
          <pc:docMk/>
          <pc:sldMk cId="2593314344" sldId="454"/>
        </pc:sldMkLst>
      </pc:sldChg>
      <pc:sldChg chg="del">
        <pc:chgData name="אלכס גורבצ'וב" userId="8459a7c7-b354-45d8-a56f-77640536e27f" providerId="ADAL" clId="{5295EC1E-FAAD-44AA-B8DF-F75EECE7A61B}" dt="2022-09-01T12:18:47.320" v="0" actId="47"/>
        <pc:sldMkLst>
          <pc:docMk/>
          <pc:sldMk cId="602289285" sldId="455"/>
        </pc:sldMkLst>
      </pc:sldChg>
      <pc:sldChg chg="del">
        <pc:chgData name="אלכס גורבצ'וב" userId="8459a7c7-b354-45d8-a56f-77640536e27f" providerId="ADAL" clId="{5295EC1E-FAAD-44AA-B8DF-F75EECE7A61B}" dt="2022-09-01T12:18:47.320" v="0" actId="47"/>
        <pc:sldMkLst>
          <pc:docMk/>
          <pc:sldMk cId="1383283570" sldId="456"/>
        </pc:sldMkLst>
      </pc:sldChg>
      <pc:sldChg chg="del">
        <pc:chgData name="אלכס גורבצ'וב" userId="8459a7c7-b354-45d8-a56f-77640536e27f" providerId="ADAL" clId="{5295EC1E-FAAD-44AA-B8DF-F75EECE7A61B}" dt="2022-09-01T12:18:47.320" v="0" actId="47"/>
        <pc:sldMkLst>
          <pc:docMk/>
          <pc:sldMk cId="4173136753" sldId="457"/>
        </pc:sldMkLst>
      </pc:sldChg>
      <pc:sldChg chg="del">
        <pc:chgData name="אלכס גורבצ'וב" userId="8459a7c7-b354-45d8-a56f-77640536e27f" providerId="ADAL" clId="{5295EC1E-FAAD-44AA-B8DF-F75EECE7A61B}" dt="2022-09-01T12:18:47.320" v="0" actId="47"/>
        <pc:sldMkLst>
          <pc:docMk/>
          <pc:sldMk cId="1819178147" sldId="458"/>
        </pc:sldMkLst>
      </pc:sldChg>
      <pc:sldChg chg="del">
        <pc:chgData name="אלכס גורבצ'וב" userId="8459a7c7-b354-45d8-a56f-77640536e27f" providerId="ADAL" clId="{5295EC1E-FAAD-44AA-B8DF-F75EECE7A61B}" dt="2022-09-01T12:18:47.320" v="0" actId="47"/>
        <pc:sldMkLst>
          <pc:docMk/>
          <pc:sldMk cId="1958438664" sldId="459"/>
        </pc:sldMkLst>
      </pc:sldChg>
      <pc:sldChg chg="del">
        <pc:chgData name="אלכס גורבצ'וב" userId="8459a7c7-b354-45d8-a56f-77640536e27f" providerId="ADAL" clId="{5295EC1E-FAAD-44AA-B8DF-F75EECE7A61B}" dt="2022-09-01T12:18:47.320" v="0" actId="47"/>
        <pc:sldMkLst>
          <pc:docMk/>
          <pc:sldMk cId="4065273533" sldId="460"/>
        </pc:sldMkLst>
      </pc:sldChg>
      <pc:sldChg chg="del">
        <pc:chgData name="אלכס גורבצ'וב" userId="8459a7c7-b354-45d8-a56f-77640536e27f" providerId="ADAL" clId="{5295EC1E-FAAD-44AA-B8DF-F75EECE7A61B}" dt="2022-09-01T12:18:47.320" v="0" actId="47"/>
        <pc:sldMkLst>
          <pc:docMk/>
          <pc:sldMk cId="2673002384" sldId="461"/>
        </pc:sldMkLst>
      </pc:sldChg>
      <pc:sldChg chg="modSp mod">
        <pc:chgData name="אלכס גורבצ'וב" userId="8459a7c7-b354-45d8-a56f-77640536e27f" providerId="ADAL" clId="{5295EC1E-FAAD-44AA-B8DF-F75EECE7A61B}" dt="2022-09-01T13:29:39.178" v="407" actId="20577"/>
        <pc:sldMkLst>
          <pc:docMk/>
          <pc:sldMk cId="4178375347" sldId="462"/>
        </pc:sldMkLst>
        <pc:spChg chg="mod">
          <ac:chgData name="אלכס גורבצ'וב" userId="8459a7c7-b354-45d8-a56f-77640536e27f" providerId="ADAL" clId="{5295EC1E-FAAD-44AA-B8DF-F75EECE7A61B}" dt="2022-09-01T13:29:39.178" v="407" actId="20577"/>
          <ac:spMkLst>
            <pc:docMk/>
            <pc:sldMk cId="4178375347" sldId="462"/>
            <ac:spMk id="9" creationId="{0AD16726-3C21-C04F-83A6-F10CC5F0A22E}"/>
          </ac:spMkLst>
        </pc:spChg>
      </pc:sldChg>
      <pc:sldChg chg="modSp add mod">
        <pc:chgData name="אלכס גורבצ'וב" userId="8459a7c7-b354-45d8-a56f-77640536e27f" providerId="ADAL" clId="{5295EC1E-FAAD-44AA-B8DF-F75EECE7A61B}" dt="2022-09-01T13:16:30.416" v="186" actId="403"/>
        <pc:sldMkLst>
          <pc:docMk/>
          <pc:sldMk cId="561567586" sldId="463"/>
        </pc:sldMkLst>
        <pc:spChg chg="mod">
          <ac:chgData name="אלכס גורבצ'וב" userId="8459a7c7-b354-45d8-a56f-77640536e27f" providerId="ADAL" clId="{5295EC1E-FAAD-44AA-B8DF-F75EECE7A61B}" dt="2022-09-01T13:16:30.416" v="186" actId="403"/>
          <ac:spMkLst>
            <pc:docMk/>
            <pc:sldMk cId="561567586" sldId="463"/>
            <ac:spMk id="9" creationId="{0AD16726-3C21-C04F-83A6-F10CC5F0A22E}"/>
          </ac:spMkLst>
        </pc:spChg>
      </pc:sldChg>
      <pc:sldChg chg="new del">
        <pc:chgData name="אלכס גורבצ'וב" userId="8459a7c7-b354-45d8-a56f-77640536e27f" providerId="ADAL" clId="{5295EC1E-FAAD-44AA-B8DF-F75EECE7A61B}" dt="2022-09-01T13:05:18.051" v="2" actId="680"/>
        <pc:sldMkLst>
          <pc:docMk/>
          <pc:sldMk cId="1441872181" sldId="463"/>
        </pc:sldMkLst>
      </pc:sldChg>
      <pc:sldChg chg="modSp add mod">
        <pc:chgData name="אלכס גורבצ'וב" userId="8459a7c7-b354-45d8-a56f-77640536e27f" providerId="ADAL" clId="{5295EC1E-FAAD-44AA-B8DF-F75EECE7A61B}" dt="2022-09-01T13:33:39.017" v="428" actId="115"/>
        <pc:sldMkLst>
          <pc:docMk/>
          <pc:sldMk cId="273900805" sldId="464"/>
        </pc:sldMkLst>
        <pc:spChg chg="mod">
          <ac:chgData name="אלכס גורבצ'וב" userId="8459a7c7-b354-45d8-a56f-77640536e27f" providerId="ADAL" clId="{5295EC1E-FAAD-44AA-B8DF-F75EECE7A61B}" dt="2022-09-01T13:33:39.017" v="428" actId="115"/>
          <ac:spMkLst>
            <pc:docMk/>
            <pc:sldMk cId="273900805" sldId="464"/>
            <ac:spMk id="9" creationId="{0AD16726-3C21-C04F-83A6-F10CC5F0A22E}"/>
          </ac:spMkLst>
        </pc:spChg>
      </pc:sldChg>
      <pc:sldChg chg="modSp add mod">
        <pc:chgData name="אלכס גורבצ'וב" userId="8459a7c7-b354-45d8-a56f-77640536e27f" providerId="ADAL" clId="{5295EC1E-FAAD-44AA-B8DF-F75EECE7A61B}" dt="2022-09-01T13:27:59.906" v="399" actId="20577"/>
        <pc:sldMkLst>
          <pc:docMk/>
          <pc:sldMk cId="578813123" sldId="465"/>
        </pc:sldMkLst>
        <pc:spChg chg="mod">
          <ac:chgData name="אלכס גורבצ'וב" userId="8459a7c7-b354-45d8-a56f-77640536e27f" providerId="ADAL" clId="{5295EC1E-FAAD-44AA-B8DF-F75EECE7A61B}" dt="2022-09-01T13:27:59.906" v="399" actId="20577"/>
          <ac:spMkLst>
            <pc:docMk/>
            <pc:sldMk cId="578813123" sldId="465"/>
            <ac:spMk id="9" creationId="{0AD16726-3C21-C04F-83A6-F10CC5F0A22E}"/>
          </ac:spMkLst>
        </pc:spChg>
      </pc:sldChg>
      <pc:sldChg chg="add del">
        <pc:chgData name="אלכס גורבצ'וב" userId="8459a7c7-b354-45d8-a56f-77640536e27f" providerId="ADAL" clId="{5295EC1E-FAAD-44AA-B8DF-F75EECE7A61B}" dt="2022-09-01T13:31:11.313" v="409"/>
        <pc:sldMkLst>
          <pc:docMk/>
          <pc:sldMk cId="757147178" sldId="466"/>
        </pc:sldMkLst>
      </pc:sldChg>
      <pc:sldChg chg="modSp add mod ord">
        <pc:chgData name="אלכס גורבצ'וב" userId="8459a7c7-b354-45d8-a56f-77640536e27f" providerId="ADAL" clId="{5295EC1E-FAAD-44AA-B8DF-F75EECE7A61B}" dt="2022-09-01T14:06:00.452" v="723"/>
        <pc:sldMkLst>
          <pc:docMk/>
          <pc:sldMk cId="844973369" sldId="466"/>
        </pc:sldMkLst>
        <pc:spChg chg="mod">
          <ac:chgData name="אלכס גורבצ'וב" userId="8459a7c7-b354-45d8-a56f-77640536e27f" providerId="ADAL" clId="{5295EC1E-FAAD-44AA-B8DF-F75EECE7A61B}" dt="2022-09-01T13:37:42.916" v="465" actId="115"/>
          <ac:spMkLst>
            <pc:docMk/>
            <pc:sldMk cId="844973369" sldId="466"/>
            <ac:spMk id="9" creationId="{0AD16726-3C21-C04F-83A6-F10CC5F0A22E}"/>
          </ac:spMkLst>
        </pc:spChg>
      </pc:sldChg>
      <pc:sldChg chg="modSp add mod">
        <pc:chgData name="אלכס גורבצ'וב" userId="8459a7c7-b354-45d8-a56f-77640536e27f" providerId="ADAL" clId="{5295EC1E-FAAD-44AA-B8DF-F75EECE7A61B}" dt="2022-09-01T13:38:50.552" v="473"/>
        <pc:sldMkLst>
          <pc:docMk/>
          <pc:sldMk cId="2026730342" sldId="467"/>
        </pc:sldMkLst>
        <pc:spChg chg="mod">
          <ac:chgData name="אלכס גורבצ'וב" userId="8459a7c7-b354-45d8-a56f-77640536e27f" providerId="ADAL" clId="{5295EC1E-FAAD-44AA-B8DF-F75EECE7A61B}" dt="2022-09-01T13:38:50.552" v="473"/>
          <ac:spMkLst>
            <pc:docMk/>
            <pc:sldMk cId="2026730342" sldId="467"/>
            <ac:spMk id="9" creationId="{0AD16726-3C21-C04F-83A6-F10CC5F0A22E}"/>
          </ac:spMkLst>
        </pc:spChg>
      </pc:sldChg>
      <pc:sldChg chg="addSp delSp modSp add mod">
        <pc:chgData name="אלכס גורבצ'וב" userId="8459a7c7-b354-45d8-a56f-77640536e27f" providerId="ADAL" clId="{5295EC1E-FAAD-44AA-B8DF-F75EECE7A61B}" dt="2022-09-01T13:45:57.124" v="575" actId="1076"/>
        <pc:sldMkLst>
          <pc:docMk/>
          <pc:sldMk cId="3944215704" sldId="468"/>
        </pc:sldMkLst>
        <pc:spChg chg="add mod">
          <ac:chgData name="אלכס גורבצ'וב" userId="8459a7c7-b354-45d8-a56f-77640536e27f" providerId="ADAL" clId="{5295EC1E-FAAD-44AA-B8DF-F75EECE7A61B}" dt="2022-09-01T13:45:57.124" v="575" actId="1076"/>
          <ac:spMkLst>
            <pc:docMk/>
            <pc:sldMk cId="3944215704" sldId="468"/>
            <ac:spMk id="8" creationId="{70F1465D-74EA-CC5B-286F-5F7E2CC14673}"/>
          </ac:spMkLst>
        </pc:spChg>
        <pc:spChg chg="mod">
          <ac:chgData name="אלכס גורבצ'וב" userId="8459a7c7-b354-45d8-a56f-77640536e27f" providerId="ADAL" clId="{5295EC1E-FAAD-44AA-B8DF-F75EECE7A61B}" dt="2022-09-01T13:43:14.953" v="526" actId="20577"/>
          <ac:spMkLst>
            <pc:docMk/>
            <pc:sldMk cId="3944215704" sldId="468"/>
            <ac:spMk id="9" creationId="{0AD16726-3C21-C04F-83A6-F10CC5F0A22E}"/>
          </ac:spMkLst>
        </pc:spChg>
        <pc:picChg chg="add del mod">
          <ac:chgData name="אלכס גורבצ'וב" userId="8459a7c7-b354-45d8-a56f-77640536e27f" providerId="ADAL" clId="{5295EC1E-FAAD-44AA-B8DF-F75EECE7A61B}" dt="2022-09-01T13:43:42.121" v="527" actId="478"/>
          <ac:picMkLst>
            <pc:docMk/>
            <pc:sldMk cId="3944215704" sldId="468"/>
            <ac:picMk id="7" creationId="{044F32FC-B719-AE4F-15DA-3909B569475F}"/>
          </ac:picMkLst>
        </pc:picChg>
      </pc:sldChg>
      <pc:sldChg chg="addSp delSp modSp add mod ord">
        <pc:chgData name="אלכס גורבצ'וב" userId="8459a7c7-b354-45d8-a56f-77640536e27f" providerId="ADAL" clId="{5295EC1E-FAAD-44AA-B8DF-F75EECE7A61B}" dt="2022-09-01T13:48:55.217" v="601" actId="478"/>
        <pc:sldMkLst>
          <pc:docMk/>
          <pc:sldMk cId="3863061580" sldId="469"/>
        </pc:sldMkLst>
        <pc:spChg chg="mod">
          <ac:chgData name="אלכס גורבצ'וב" userId="8459a7c7-b354-45d8-a56f-77640536e27f" providerId="ADAL" clId="{5295EC1E-FAAD-44AA-B8DF-F75EECE7A61B}" dt="2022-09-01T13:48:33.006" v="597" actId="6549"/>
          <ac:spMkLst>
            <pc:docMk/>
            <pc:sldMk cId="3863061580" sldId="469"/>
            <ac:spMk id="9" creationId="{0AD16726-3C21-C04F-83A6-F10CC5F0A22E}"/>
          </ac:spMkLst>
        </pc:spChg>
        <pc:grpChg chg="del">
          <ac:chgData name="אלכס גורבצ'וב" userId="8459a7c7-b354-45d8-a56f-77640536e27f" providerId="ADAL" clId="{5295EC1E-FAAD-44AA-B8DF-F75EECE7A61B}" dt="2022-09-01T13:48:01.980" v="591" actId="478"/>
          <ac:grpSpMkLst>
            <pc:docMk/>
            <pc:sldMk cId="3863061580" sldId="469"/>
            <ac:grpSpMk id="22" creationId="{64D4FA9B-8409-3D92-03C2-FCD909544241}"/>
          </ac:grpSpMkLst>
        </pc:grpChg>
        <pc:picChg chg="add del mod">
          <ac:chgData name="אלכס גורבצ'וב" userId="8459a7c7-b354-45d8-a56f-77640536e27f" providerId="ADAL" clId="{5295EC1E-FAAD-44AA-B8DF-F75EECE7A61B}" dt="2022-09-01T13:48:49.324" v="600" actId="1076"/>
          <ac:picMkLst>
            <pc:docMk/>
            <pc:sldMk cId="3863061580" sldId="469"/>
            <ac:picMk id="4" creationId="{F5775655-46C9-88B5-2420-66C7357A2B88}"/>
          </ac:picMkLst>
        </pc:picChg>
        <pc:picChg chg="add del mod">
          <ac:chgData name="אלכס גורבצ'וב" userId="8459a7c7-b354-45d8-a56f-77640536e27f" providerId="ADAL" clId="{5295EC1E-FAAD-44AA-B8DF-F75EECE7A61B}" dt="2022-09-01T13:47:47.984" v="584" actId="22"/>
          <ac:picMkLst>
            <pc:docMk/>
            <pc:sldMk cId="3863061580" sldId="469"/>
            <ac:picMk id="7" creationId="{EB06A996-D263-BA4A-2E30-8C3DB0699BAD}"/>
          </ac:picMkLst>
        </pc:picChg>
        <pc:inkChg chg="del">
          <ac:chgData name="אלכס גורבצ'וב" userId="8459a7c7-b354-45d8-a56f-77640536e27f" providerId="ADAL" clId="{5295EC1E-FAAD-44AA-B8DF-F75EECE7A61B}" dt="2022-09-01T13:48:06.908" v="594" actId="478"/>
          <ac:inkMkLst>
            <pc:docMk/>
            <pc:sldMk cId="3863061580" sldId="469"/>
            <ac:inkMk id="5" creationId="{35B57ABF-4AEA-25A5-16C4-E9B7E7AA412D}"/>
          </ac:inkMkLst>
        </pc:inkChg>
        <pc:inkChg chg="del">
          <ac:chgData name="אלכס גורבצ'וב" userId="8459a7c7-b354-45d8-a56f-77640536e27f" providerId="ADAL" clId="{5295EC1E-FAAD-44AA-B8DF-F75EECE7A61B}" dt="2022-09-01T13:48:04.725" v="593" actId="478"/>
          <ac:inkMkLst>
            <pc:docMk/>
            <pc:sldMk cId="3863061580" sldId="469"/>
            <ac:inkMk id="6" creationId="{9766D04C-095B-68D7-F7B7-8C068D8368C8}"/>
          </ac:inkMkLst>
        </pc:inkChg>
        <pc:inkChg chg="del">
          <ac:chgData name="אלכס גורבצ'וב" userId="8459a7c7-b354-45d8-a56f-77640536e27f" providerId="ADAL" clId="{5295EC1E-FAAD-44AA-B8DF-F75EECE7A61B}" dt="2022-09-01T13:48:03.400" v="592" actId="478"/>
          <ac:inkMkLst>
            <pc:docMk/>
            <pc:sldMk cId="3863061580" sldId="469"/>
            <ac:inkMk id="10" creationId="{20A2E683-672E-8EBC-DD9E-6AD74162521D}"/>
          </ac:inkMkLst>
        </pc:inkChg>
        <pc:inkChg chg="del">
          <ac:chgData name="אלכס גורבצ'וב" userId="8459a7c7-b354-45d8-a56f-77640536e27f" providerId="ADAL" clId="{5295EC1E-FAAD-44AA-B8DF-F75EECE7A61B}" dt="2022-09-01T13:47:57.317" v="588" actId="478"/>
          <ac:inkMkLst>
            <pc:docMk/>
            <pc:sldMk cId="3863061580" sldId="469"/>
            <ac:inkMk id="12" creationId="{7EC9BA66-9EAF-0B31-F260-A39016612B97}"/>
          </ac:inkMkLst>
        </pc:inkChg>
        <pc:inkChg chg="del">
          <ac:chgData name="אלכס גורבצ'וב" userId="8459a7c7-b354-45d8-a56f-77640536e27f" providerId="ADAL" clId="{5295EC1E-FAAD-44AA-B8DF-F75EECE7A61B}" dt="2022-09-01T13:47:56.205" v="587" actId="478"/>
          <ac:inkMkLst>
            <pc:docMk/>
            <pc:sldMk cId="3863061580" sldId="469"/>
            <ac:inkMk id="13" creationId="{BFD88CB6-C7BF-BBE8-C9B3-11D501C78634}"/>
          </ac:inkMkLst>
        </pc:inkChg>
        <pc:inkChg chg="del">
          <ac:chgData name="אלכס גורבצ'וב" userId="8459a7c7-b354-45d8-a56f-77640536e27f" providerId="ADAL" clId="{5295EC1E-FAAD-44AA-B8DF-F75EECE7A61B}" dt="2022-09-01T13:48:55.217" v="601" actId="478"/>
          <ac:inkMkLst>
            <pc:docMk/>
            <pc:sldMk cId="3863061580" sldId="469"/>
            <ac:inkMk id="14" creationId="{02E600C2-E48B-C527-15DF-97E07807C562}"/>
          </ac:inkMkLst>
        </pc:inkChg>
        <pc:inkChg chg="del">
          <ac:chgData name="אלכס גורבצ'וב" userId="8459a7c7-b354-45d8-a56f-77640536e27f" providerId="ADAL" clId="{5295EC1E-FAAD-44AA-B8DF-F75EECE7A61B}" dt="2022-09-01T13:48:12.441" v="596" actId="478"/>
          <ac:inkMkLst>
            <pc:docMk/>
            <pc:sldMk cId="3863061580" sldId="469"/>
            <ac:inkMk id="15" creationId="{D5B8B6DE-3E45-CE71-A98E-6404E2F0B7EA}"/>
          </ac:inkMkLst>
        </pc:inkChg>
      </pc:sldChg>
      <pc:sldChg chg="addSp delSp modSp add mod">
        <pc:chgData name="אלכס גורבצ'וב" userId="8459a7c7-b354-45d8-a56f-77640536e27f" providerId="ADAL" clId="{5295EC1E-FAAD-44AA-B8DF-F75EECE7A61B}" dt="2022-09-01T13:55:55.044" v="653" actId="20577"/>
        <pc:sldMkLst>
          <pc:docMk/>
          <pc:sldMk cId="559471179" sldId="470"/>
        </pc:sldMkLst>
        <pc:spChg chg="mod">
          <ac:chgData name="אלכס גורבצ'וב" userId="8459a7c7-b354-45d8-a56f-77640536e27f" providerId="ADAL" clId="{5295EC1E-FAAD-44AA-B8DF-F75EECE7A61B}" dt="2022-09-01T13:55:55.044" v="653" actId="20577"/>
          <ac:spMkLst>
            <pc:docMk/>
            <pc:sldMk cId="559471179" sldId="470"/>
            <ac:spMk id="9" creationId="{0AD16726-3C21-C04F-83A6-F10CC5F0A22E}"/>
          </ac:spMkLst>
        </pc:spChg>
        <pc:grpChg chg="del">
          <ac:chgData name="אלכס גורבצ'וב" userId="8459a7c7-b354-45d8-a56f-77640536e27f" providerId="ADAL" clId="{5295EC1E-FAAD-44AA-B8DF-F75EECE7A61B}" dt="2022-09-01T13:50:47.509" v="610" actId="478"/>
          <ac:grpSpMkLst>
            <pc:docMk/>
            <pc:sldMk cId="559471179" sldId="470"/>
            <ac:grpSpMk id="22" creationId="{64D4FA9B-8409-3D92-03C2-FCD909544241}"/>
          </ac:grpSpMkLst>
        </pc:grpChg>
        <pc:picChg chg="del">
          <ac:chgData name="אלכס גורבצ'וב" userId="8459a7c7-b354-45d8-a56f-77640536e27f" providerId="ADAL" clId="{5295EC1E-FAAD-44AA-B8DF-F75EECE7A61B}" dt="2022-09-01T13:50:38.555" v="609" actId="478"/>
          <ac:picMkLst>
            <pc:docMk/>
            <pc:sldMk cId="559471179" sldId="470"/>
            <ac:picMk id="4" creationId="{F5775655-46C9-88B5-2420-66C7357A2B88}"/>
          </ac:picMkLst>
        </pc:picChg>
        <pc:picChg chg="add mod">
          <ac:chgData name="אלכס גורבצ'וב" userId="8459a7c7-b354-45d8-a56f-77640536e27f" providerId="ADAL" clId="{5295EC1E-FAAD-44AA-B8DF-F75EECE7A61B}" dt="2022-09-01T13:51:36.783" v="615" actId="1076"/>
          <ac:picMkLst>
            <pc:docMk/>
            <pc:sldMk cId="559471179" sldId="470"/>
            <ac:picMk id="1026" creationId="{55DB808B-9941-A7A1-8099-A8F3F100EE1F}"/>
          </ac:picMkLst>
        </pc:picChg>
        <pc:inkChg chg="del">
          <ac:chgData name="אלכס גורבצ'וב" userId="8459a7c7-b354-45d8-a56f-77640536e27f" providerId="ADAL" clId="{5295EC1E-FAAD-44AA-B8DF-F75EECE7A61B}" dt="2022-09-01T13:50:36.516" v="607" actId="478"/>
          <ac:inkMkLst>
            <pc:docMk/>
            <pc:sldMk cId="559471179" sldId="470"/>
            <ac:inkMk id="5" creationId="{35B57ABF-4AEA-25A5-16C4-E9B7E7AA412D}"/>
          </ac:inkMkLst>
        </pc:inkChg>
        <pc:inkChg chg="del">
          <ac:chgData name="אלכס גורבצ'וב" userId="8459a7c7-b354-45d8-a56f-77640536e27f" providerId="ADAL" clId="{5295EC1E-FAAD-44AA-B8DF-F75EECE7A61B}" dt="2022-09-01T13:50:50.329" v="611" actId="478"/>
          <ac:inkMkLst>
            <pc:docMk/>
            <pc:sldMk cId="559471179" sldId="470"/>
            <ac:inkMk id="6" creationId="{9766D04C-095B-68D7-F7B7-8C068D8368C8}"/>
          </ac:inkMkLst>
        </pc:inkChg>
        <pc:inkChg chg="del">
          <ac:chgData name="אלכס גורבצ'וב" userId="8459a7c7-b354-45d8-a56f-77640536e27f" providerId="ADAL" clId="{5295EC1E-FAAD-44AA-B8DF-F75EECE7A61B}" dt="2022-09-01T13:51:00.357" v="612" actId="478"/>
          <ac:inkMkLst>
            <pc:docMk/>
            <pc:sldMk cId="559471179" sldId="470"/>
            <ac:inkMk id="10" creationId="{20A2E683-672E-8EBC-DD9E-6AD74162521D}"/>
          </ac:inkMkLst>
        </pc:inkChg>
        <pc:inkChg chg="del">
          <ac:chgData name="אלכס גורבצ'וב" userId="8459a7c7-b354-45d8-a56f-77640536e27f" providerId="ADAL" clId="{5295EC1E-FAAD-44AA-B8DF-F75EECE7A61B}" dt="2022-09-01T13:50:37.814" v="608" actId="478"/>
          <ac:inkMkLst>
            <pc:docMk/>
            <pc:sldMk cId="559471179" sldId="470"/>
            <ac:inkMk id="12" creationId="{7EC9BA66-9EAF-0B31-F260-A39016612B97}"/>
          </ac:inkMkLst>
        </pc:inkChg>
        <pc:inkChg chg="del">
          <ac:chgData name="אלכס גורבצ'וב" userId="8459a7c7-b354-45d8-a56f-77640536e27f" providerId="ADAL" clId="{5295EC1E-FAAD-44AA-B8DF-F75EECE7A61B}" dt="2022-09-01T13:50:36.516" v="607" actId="478"/>
          <ac:inkMkLst>
            <pc:docMk/>
            <pc:sldMk cId="559471179" sldId="470"/>
            <ac:inkMk id="13" creationId="{BFD88CB6-C7BF-BBE8-C9B3-11D501C78634}"/>
          </ac:inkMkLst>
        </pc:inkChg>
        <pc:inkChg chg="del">
          <ac:chgData name="אלכס גורבצ'וב" userId="8459a7c7-b354-45d8-a56f-77640536e27f" providerId="ADAL" clId="{5295EC1E-FAAD-44AA-B8DF-F75EECE7A61B}" dt="2022-09-01T13:50:36.516" v="607" actId="478"/>
          <ac:inkMkLst>
            <pc:docMk/>
            <pc:sldMk cId="559471179" sldId="470"/>
            <ac:inkMk id="14" creationId="{02E600C2-E48B-C527-15DF-97E07807C562}"/>
          </ac:inkMkLst>
        </pc:inkChg>
        <pc:inkChg chg="del">
          <ac:chgData name="אלכס גורבצ'וב" userId="8459a7c7-b354-45d8-a56f-77640536e27f" providerId="ADAL" clId="{5295EC1E-FAAD-44AA-B8DF-F75EECE7A61B}" dt="2022-09-01T13:50:36.516" v="607" actId="478"/>
          <ac:inkMkLst>
            <pc:docMk/>
            <pc:sldMk cId="559471179" sldId="470"/>
            <ac:inkMk id="15" creationId="{D5B8B6DE-3E45-CE71-A98E-6404E2F0B7EA}"/>
          </ac:inkMkLst>
        </pc:inkChg>
      </pc:sldChg>
      <pc:sldChg chg="addSp modSp add mod">
        <pc:chgData name="אלכס גורבצ'וב" userId="8459a7c7-b354-45d8-a56f-77640536e27f" providerId="ADAL" clId="{5295EC1E-FAAD-44AA-B8DF-F75EECE7A61B}" dt="2022-09-01T14:14:40.763" v="801" actId="1076"/>
        <pc:sldMkLst>
          <pc:docMk/>
          <pc:sldMk cId="3553306140" sldId="471"/>
        </pc:sldMkLst>
        <pc:spChg chg="mod">
          <ac:chgData name="אלכס גורבצ'וב" userId="8459a7c7-b354-45d8-a56f-77640536e27f" providerId="ADAL" clId="{5295EC1E-FAAD-44AA-B8DF-F75EECE7A61B}" dt="2022-09-01T14:14:33.513" v="799"/>
          <ac:spMkLst>
            <pc:docMk/>
            <pc:sldMk cId="3553306140" sldId="471"/>
            <ac:spMk id="9" creationId="{0AD16726-3C21-C04F-83A6-F10CC5F0A22E}"/>
          </ac:spMkLst>
        </pc:spChg>
        <pc:picChg chg="add mod">
          <ac:chgData name="אלכס גורבצ'וב" userId="8459a7c7-b354-45d8-a56f-77640536e27f" providerId="ADAL" clId="{5295EC1E-FAAD-44AA-B8DF-F75EECE7A61B}" dt="2022-09-01T14:14:40.763" v="801" actId="1076"/>
          <ac:picMkLst>
            <pc:docMk/>
            <pc:sldMk cId="3553306140" sldId="471"/>
            <ac:picMk id="2050" creationId="{CF7EC06F-D544-EF3F-4B6C-5654E19F2F4D}"/>
          </ac:picMkLst>
        </pc:picChg>
      </pc:sldChg>
      <pc:sldChg chg="addSp delSp modSp add mod">
        <pc:chgData name="אלכס גורבצ'וב" userId="8459a7c7-b354-45d8-a56f-77640536e27f" providerId="ADAL" clId="{5295EC1E-FAAD-44AA-B8DF-F75EECE7A61B}" dt="2022-09-01T14:05:21.879" v="721" actId="1076"/>
        <pc:sldMkLst>
          <pc:docMk/>
          <pc:sldMk cId="1323374321" sldId="472"/>
        </pc:sldMkLst>
        <pc:spChg chg="mod">
          <ac:chgData name="אלכס גורבצ'וב" userId="8459a7c7-b354-45d8-a56f-77640536e27f" providerId="ADAL" clId="{5295EC1E-FAAD-44AA-B8DF-F75EECE7A61B}" dt="2022-09-01T14:04:46.157" v="718"/>
          <ac:spMkLst>
            <pc:docMk/>
            <pc:sldMk cId="1323374321" sldId="472"/>
            <ac:spMk id="9" creationId="{0AD16726-3C21-C04F-83A6-F10CC5F0A22E}"/>
          </ac:spMkLst>
        </pc:spChg>
        <pc:picChg chg="del">
          <ac:chgData name="אלכס גורבצ'וב" userId="8459a7c7-b354-45d8-a56f-77640536e27f" providerId="ADAL" clId="{5295EC1E-FAAD-44AA-B8DF-F75EECE7A61B}" dt="2022-09-01T14:04:12.982" v="693" actId="478"/>
          <ac:picMkLst>
            <pc:docMk/>
            <pc:sldMk cId="1323374321" sldId="472"/>
            <ac:picMk id="2050" creationId="{CF7EC06F-D544-EF3F-4B6C-5654E19F2F4D}"/>
          </ac:picMkLst>
        </pc:picChg>
        <pc:picChg chg="add mod">
          <ac:chgData name="אלכס גורבצ'וב" userId="8459a7c7-b354-45d8-a56f-77640536e27f" providerId="ADAL" clId="{5295EC1E-FAAD-44AA-B8DF-F75EECE7A61B}" dt="2022-09-01T14:05:21.879" v="721" actId="1076"/>
          <ac:picMkLst>
            <pc:docMk/>
            <pc:sldMk cId="1323374321" sldId="472"/>
            <ac:picMk id="3074" creationId="{D5E74E1B-0624-1C76-7438-E8342DA3ED4D}"/>
          </ac:picMkLst>
        </pc:picChg>
      </pc:sldChg>
      <pc:sldChg chg="delSp modSp add mod">
        <pc:chgData name="אלכס גורבצ'וב" userId="8459a7c7-b354-45d8-a56f-77640536e27f" providerId="ADAL" clId="{5295EC1E-FAAD-44AA-B8DF-F75EECE7A61B}" dt="2022-09-01T14:09:30.950" v="740" actId="403"/>
        <pc:sldMkLst>
          <pc:docMk/>
          <pc:sldMk cId="1948004412" sldId="473"/>
        </pc:sldMkLst>
        <pc:spChg chg="mod">
          <ac:chgData name="אלכס גורבצ'וב" userId="8459a7c7-b354-45d8-a56f-77640536e27f" providerId="ADAL" clId="{5295EC1E-FAAD-44AA-B8DF-F75EECE7A61B}" dt="2022-09-01T14:09:30.950" v="740" actId="403"/>
          <ac:spMkLst>
            <pc:docMk/>
            <pc:sldMk cId="1948004412" sldId="473"/>
            <ac:spMk id="9" creationId="{0AD16726-3C21-C04F-83A6-F10CC5F0A22E}"/>
          </ac:spMkLst>
        </pc:spChg>
        <pc:picChg chg="del">
          <ac:chgData name="אלכס גורבצ'וב" userId="8459a7c7-b354-45d8-a56f-77640536e27f" providerId="ADAL" clId="{5295EC1E-FAAD-44AA-B8DF-F75EECE7A61B}" dt="2022-09-01T14:08:15.448" v="725" actId="478"/>
          <ac:picMkLst>
            <pc:docMk/>
            <pc:sldMk cId="1948004412" sldId="473"/>
            <ac:picMk id="2050" creationId="{CF7EC06F-D544-EF3F-4B6C-5654E19F2F4D}"/>
          </ac:picMkLst>
        </pc:picChg>
      </pc:sldChg>
      <pc:sldChg chg="modSp add mod">
        <pc:chgData name="אלכס גורבצ'וב" userId="8459a7c7-b354-45d8-a56f-77640536e27f" providerId="ADAL" clId="{5295EC1E-FAAD-44AA-B8DF-F75EECE7A61B}" dt="2022-09-01T14:16:39.570" v="820" actId="313"/>
        <pc:sldMkLst>
          <pc:docMk/>
          <pc:sldMk cId="650256661" sldId="474"/>
        </pc:sldMkLst>
        <pc:spChg chg="mod">
          <ac:chgData name="אלכס גורבצ'וב" userId="8459a7c7-b354-45d8-a56f-77640536e27f" providerId="ADAL" clId="{5295EC1E-FAAD-44AA-B8DF-F75EECE7A61B}" dt="2022-09-01T14:16:39.570" v="820" actId="313"/>
          <ac:spMkLst>
            <pc:docMk/>
            <pc:sldMk cId="650256661" sldId="474"/>
            <ac:spMk id="9" creationId="{0AD16726-3C21-C04F-83A6-F10CC5F0A22E}"/>
          </ac:spMkLst>
        </pc:spChg>
      </pc:sldChg>
      <pc:sldChg chg="modSp add mod">
        <pc:chgData name="אלכס גורבצ'וב" userId="8459a7c7-b354-45d8-a56f-77640536e27f" providerId="ADAL" clId="{5295EC1E-FAAD-44AA-B8DF-F75EECE7A61B}" dt="2022-09-01T14:12:04.025" v="773" actId="6549"/>
        <pc:sldMkLst>
          <pc:docMk/>
          <pc:sldMk cId="327925202" sldId="475"/>
        </pc:sldMkLst>
        <pc:spChg chg="mod">
          <ac:chgData name="אלכס גורבצ'וב" userId="8459a7c7-b354-45d8-a56f-77640536e27f" providerId="ADAL" clId="{5295EC1E-FAAD-44AA-B8DF-F75EECE7A61B}" dt="2022-09-01T14:12:04.025" v="773" actId="6549"/>
          <ac:spMkLst>
            <pc:docMk/>
            <pc:sldMk cId="327925202" sldId="475"/>
            <ac:spMk id="9" creationId="{0AD16726-3C21-C04F-83A6-F10CC5F0A22E}"/>
          </ac:spMkLst>
        </pc:spChg>
      </pc:sldChg>
      <pc:sldChg chg="modSp add mod">
        <pc:chgData name="אלכס גורבצ'וב" userId="8459a7c7-b354-45d8-a56f-77640536e27f" providerId="ADAL" clId="{5295EC1E-FAAD-44AA-B8DF-F75EECE7A61B}" dt="2022-09-01T14:20:13.770" v="879" actId="6549"/>
        <pc:sldMkLst>
          <pc:docMk/>
          <pc:sldMk cId="3234144966" sldId="476"/>
        </pc:sldMkLst>
        <pc:spChg chg="mod">
          <ac:chgData name="אלכס גורבצ'וב" userId="8459a7c7-b354-45d8-a56f-77640536e27f" providerId="ADAL" clId="{5295EC1E-FAAD-44AA-B8DF-F75EECE7A61B}" dt="2022-09-01T14:20:13.770" v="879" actId="6549"/>
          <ac:spMkLst>
            <pc:docMk/>
            <pc:sldMk cId="3234144966" sldId="476"/>
            <ac:spMk id="9" creationId="{0AD16726-3C21-C04F-83A6-F10CC5F0A22E}"/>
          </ac:spMkLst>
        </pc:spChg>
      </pc:sldChg>
      <pc:sldChg chg="modSp add mod ord">
        <pc:chgData name="אלכס גורבצ'וב" userId="8459a7c7-b354-45d8-a56f-77640536e27f" providerId="ADAL" clId="{5295EC1E-FAAD-44AA-B8DF-F75EECE7A61B}" dt="2022-09-01T14:22:18.473" v="913" actId="20577"/>
        <pc:sldMkLst>
          <pc:docMk/>
          <pc:sldMk cId="1026626546" sldId="477"/>
        </pc:sldMkLst>
        <pc:spChg chg="mod">
          <ac:chgData name="אלכס גורבצ'וב" userId="8459a7c7-b354-45d8-a56f-77640536e27f" providerId="ADAL" clId="{5295EC1E-FAAD-44AA-B8DF-F75EECE7A61B}" dt="2022-09-01T14:22:18.473" v="913" actId="20577"/>
          <ac:spMkLst>
            <pc:docMk/>
            <pc:sldMk cId="1026626546" sldId="477"/>
            <ac:spMk id="9" creationId="{0AD16726-3C21-C04F-83A6-F10CC5F0A22E}"/>
          </ac:spMkLst>
        </pc:spChg>
      </pc:sldChg>
      <pc:sldChg chg="modSp add mod ord">
        <pc:chgData name="אלכס גורבצ'וב" userId="8459a7c7-b354-45d8-a56f-77640536e27f" providerId="ADAL" clId="{5295EC1E-FAAD-44AA-B8DF-F75EECE7A61B}" dt="2022-09-01T14:27:07.340" v="988" actId="20577"/>
        <pc:sldMkLst>
          <pc:docMk/>
          <pc:sldMk cId="2755241274" sldId="478"/>
        </pc:sldMkLst>
        <pc:spChg chg="mod">
          <ac:chgData name="אלכס גורבצ'וב" userId="8459a7c7-b354-45d8-a56f-77640536e27f" providerId="ADAL" clId="{5295EC1E-FAAD-44AA-B8DF-F75EECE7A61B}" dt="2022-09-01T14:27:07.340" v="988" actId="20577"/>
          <ac:spMkLst>
            <pc:docMk/>
            <pc:sldMk cId="2755241274" sldId="478"/>
            <ac:spMk id="9" creationId="{0AD16726-3C21-C04F-83A6-F10CC5F0A22E}"/>
          </ac:spMkLst>
        </pc:spChg>
      </pc:sldChg>
      <pc:sldChg chg="modSp add mod">
        <pc:chgData name="אלכס גורבצ'וב" userId="8459a7c7-b354-45d8-a56f-77640536e27f" providerId="ADAL" clId="{5295EC1E-FAAD-44AA-B8DF-F75EECE7A61B}" dt="2022-09-01T14:29:06.023" v="1023" actId="20577"/>
        <pc:sldMkLst>
          <pc:docMk/>
          <pc:sldMk cId="983908814" sldId="479"/>
        </pc:sldMkLst>
        <pc:spChg chg="mod">
          <ac:chgData name="אלכס גורבצ'וב" userId="8459a7c7-b354-45d8-a56f-77640536e27f" providerId="ADAL" clId="{5295EC1E-FAAD-44AA-B8DF-F75EECE7A61B}" dt="2022-09-01T14:29:06.023" v="1023" actId="20577"/>
          <ac:spMkLst>
            <pc:docMk/>
            <pc:sldMk cId="983908814" sldId="479"/>
            <ac:spMk id="9" creationId="{0AD16726-3C21-C04F-83A6-F10CC5F0A22E}"/>
          </ac:spMkLst>
        </pc:spChg>
      </pc:sldChg>
      <pc:sldChg chg="modSp add mod">
        <pc:chgData name="אלכס גורבצ'וב" userId="8459a7c7-b354-45d8-a56f-77640536e27f" providerId="ADAL" clId="{5295EC1E-FAAD-44AA-B8DF-F75EECE7A61B}" dt="2022-09-01T14:31:11.227" v="1082" actId="12"/>
        <pc:sldMkLst>
          <pc:docMk/>
          <pc:sldMk cId="4033222357" sldId="480"/>
        </pc:sldMkLst>
        <pc:spChg chg="mod">
          <ac:chgData name="אלכס גורבצ'וב" userId="8459a7c7-b354-45d8-a56f-77640536e27f" providerId="ADAL" clId="{5295EC1E-FAAD-44AA-B8DF-F75EECE7A61B}" dt="2022-09-01T14:31:11.227" v="1082" actId="12"/>
          <ac:spMkLst>
            <pc:docMk/>
            <pc:sldMk cId="4033222357" sldId="480"/>
            <ac:spMk id="9" creationId="{0AD16726-3C21-C04F-83A6-F10CC5F0A22E}"/>
          </ac:spMkLst>
        </pc:spChg>
      </pc:sldChg>
      <pc:sldChg chg="modSp add mod">
        <pc:chgData name="אלכס גורבצ'וב" userId="8459a7c7-b354-45d8-a56f-77640536e27f" providerId="ADAL" clId="{5295EC1E-FAAD-44AA-B8DF-F75EECE7A61B}" dt="2022-09-01T14:34:30.415" v="1156" actId="12"/>
        <pc:sldMkLst>
          <pc:docMk/>
          <pc:sldMk cId="730333160" sldId="481"/>
        </pc:sldMkLst>
        <pc:spChg chg="mod">
          <ac:chgData name="אלכס גורבצ'וב" userId="8459a7c7-b354-45d8-a56f-77640536e27f" providerId="ADAL" clId="{5295EC1E-FAAD-44AA-B8DF-F75EECE7A61B}" dt="2022-09-01T14:34:30.415" v="1156" actId="12"/>
          <ac:spMkLst>
            <pc:docMk/>
            <pc:sldMk cId="730333160" sldId="481"/>
            <ac:spMk id="9" creationId="{0AD16726-3C21-C04F-83A6-F10CC5F0A22E}"/>
          </ac:spMkLst>
        </pc:spChg>
      </pc:sldChg>
      <pc:sldChg chg="modSp add mod">
        <pc:chgData name="אלכס גורבצ'וב" userId="8459a7c7-b354-45d8-a56f-77640536e27f" providerId="ADAL" clId="{5295EC1E-FAAD-44AA-B8DF-F75EECE7A61B}" dt="2022-09-01T14:35:32.152" v="1163" actId="14826"/>
        <pc:sldMkLst>
          <pc:docMk/>
          <pc:sldMk cId="290851736" sldId="482"/>
        </pc:sldMkLst>
        <pc:spChg chg="mod">
          <ac:chgData name="אלכס גורבצ'וב" userId="8459a7c7-b354-45d8-a56f-77640536e27f" providerId="ADAL" clId="{5295EC1E-FAAD-44AA-B8DF-F75EECE7A61B}" dt="2022-09-01T14:35:13.310" v="1162" actId="6549"/>
          <ac:spMkLst>
            <pc:docMk/>
            <pc:sldMk cId="290851736" sldId="482"/>
            <ac:spMk id="9" creationId="{0AD16726-3C21-C04F-83A6-F10CC5F0A22E}"/>
          </ac:spMkLst>
        </pc:spChg>
        <pc:picChg chg="mod">
          <ac:chgData name="אלכס גורבצ'וב" userId="8459a7c7-b354-45d8-a56f-77640536e27f" providerId="ADAL" clId="{5295EC1E-FAAD-44AA-B8DF-F75EECE7A61B}" dt="2022-09-01T14:35:32.152" v="1163" actId="14826"/>
          <ac:picMkLst>
            <pc:docMk/>
            <pc:sldMk cId="290851736" sldId="482"/>
            <ac:picMk id="4" creationId="{F5775655-46C9-88B5-2420-66C7357A2B8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9/1/2022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9/1/2022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5.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7.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8.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17.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9.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16.xml"/><Relationship Id="rId24" Type="http://schemas.openxmlformats.org/officeDocument/2006/relationships/image" Target="../media/image15.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0.xml"/><Relationship Id="rId4" Type="http://schemas.openxmlformats.org/officeDocument/2006/relationships/image" Target="../media/image5.png"/><Relationship Id="rId9" Type="http://schemas.openxmlformats.org/officeDocument/2006/relationships/customXml" Target="../ink/ink1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24.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29.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9.png"/><Relationship Id="rId17" Type="http://schemas.openxmlformats.org/officeDocument/2006/relationships/customXml" Target="../ink/ink31.xml"/><Relationship Id="rId25" Type="http://schemas.openxmlformats.org/officeDocument/2006/relationships/customXml" Target="../ink/ink35.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28.xml"/><Relationship Id="rId24" Type="http://schemas.openxmlformats.org/officeDocument/2006/relationships/image" Target="../media/image15.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32.xml"/><Relationship Id="rId4" Type="http://schemas.openxmlformats.org/officeDocument/2006/relationships/image" Target="../media/image5.png"/><Relationship Id="rId9" Type="http://schemas.openxmlformats.org/officeDocument/2006/relationships/customXml" Target="../ink/ink27.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3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1.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9.png"/><Relationship Id="rId17" Type="http://schemas.openxmlformats.org/officeDocument/2006/relationships/customXml" Target="../ink/ink43.xml"/><Relationship Id="rId25" Type="http://schemas.openxmlformats.org/officeDocument/2006/relationships/customXml" Target="../ink/ink47.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40.xml"/><Relationship Id="rId24" Type="http://schemas.openxmlformats.org/officeDocument/2006/relationships/image" Target="../media/image15.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44.xml"/><Relationship Id="rId4" Type="http://schemas.openxmlformats.org/officeDocument/2006/relationships/image" Target="../media/image5.png"/><Relationship Id="rId9" Type="http://schemas.openxmlformats.org/officeDocument/2006/relationships/customXml" Target="../ink/ink39.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4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53.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57.xml"/><Relationship Id="rId7" Type="http://schemas.openxmlformats.org/officeDocument/2006/relationships/customXml" Target="../ink/ink50.xml"/><Relationship Id="rId12" Type="http://schemas.openxmlformats.org/officeDocument/2006/relationships/image" Target="../media/image9.png"/><Relationship Id="rId17" Type="http://schemas.openxmlformats.org/officeDocument/2006/relationships/customXml" Target="../ink/ink55.xml"/><Relationship Id="rId25" Type="http://schemas.openxmlformats.org/officeDocument/2006/relationships/customXml" Target="../ink/ink59.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52.xml"/><Relationship Id="rId24" Type="http://schemas.openxmlformats.org/officeDocument/2006/relationships/image" Target="../media/image15.png"/><Relationship Id="rId5" Type="http://schemas.openxmlformats.org/officeDocument/2006/relationships/customXml" Target="../ink/ink49.xml"/><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56.xml"/><Relationship Id="rId4" Type="http://schemas.openxmlformats.org/officeDocument/2006/relationships/image" Target="../media/image5.png"/><Relationship Id="rId9" Type="http://schemas.openxmlformats.org/officeDocument/2006/relationships/customXml" Target="../ink/ink51.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60.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65.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69.xml"/><Relationship Id="rId7" Type="http://schemas.openxmlformats.org/officeDocument/2006/relationships/customXml" Target="../ink/ink62.xml"/><Relationship Id="rId12" Type="http://schemas.openxmlformats.org/officeDocument/2006/relationships/image" Target="../media/image9.png"/><Relationship Id="rId17" Type="http://schemas.openxmlformats.org/officeDocument/2006/relationships/customXml" Target="../ink/ink67.xml"/><Relationship Id="rId25" Type="http://schemas.openxmlformats.org/officeDocument/2006/relationships/customXml" Target="../ink/ink71.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64.xml"/><Relationship Id="rId24" Type="http://schemas.openxmlformats.org/officeDocument/2006/relationships/image" Target="../media/image15.png"/><Relationship Id="rId5" Type="http://schemas.openxmlformats.org/officeDocument/2006/relationships/customXml" Target="../ink/ink61.xml"/><Relationship Id="rId15" Type="http://schemas.openxmlformats.org/officeDocument/2006/relationships/customXml" Target="../ink/ink66.xml"/><Relationship Id="rId23" Type="http://schemas.openxmlformats.org/officeDocument/2006/relationships/customXml" Target="../ink/ink70.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68.xml"/><Relationship Id="rId4" Type="http://schemas.openxmlformats.org/officeDocument/2006/relationships/image" Target="../media/image5.png"/><Relationship Id="rId9" Type="http://schemas.openxmlformats.org/officeDocument/2006/relationships/customXml" Target="../ink/ink63.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7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77.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9.png"/><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76.xml"/><Relationship Id="rId24" Type="http://schemas.openxmlformats.org/officeDocument/2006/relationships/image" Target="../media/image15.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80.xml"/><Relationship Id="rId4" Type="http://schemas.openxmlformats.org/officeDocument/2006/relationships/image" Target="../media/image5.png"/><Relationship Id="rId9" Type="http://schemas.openxmlformats.org/officeDocument/2006/relationships/customXml" Target="../ink/ink7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84.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89.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93.xml"/><Relationship Id="rId7" Type="http://schemas.openxmlformats.org/officeDocument/2006/relationships/customXml" Target="../ink/ink86.xml"/><Relationship Id="rId12" Type="http://schemas.openxmlformats.org/officeDocument/2006/relationships/image" Target="../media/image9.png"/><Relationship Id="rId17" Type="http://schemas.openxmlformats.org/officeDocument/2006/relationships/customXml" Target="../ink/ink91.xml"/><Relationship Id="rId25" Type="http://schemas.openxmlformats.org/officeDocument/2006/relationships/customXml" Target="../ink/ink95.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88.xml"/><Relationship Id="rId24" Type="http://schemas.openxmlformats.org/officeDocument/2006/relationships/image" Target="../media/image15.png"/><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customXml" Target="../ink/ink94.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92.xml"/><Relationship Id="rId4" Type="http://schemas.openxmlformats.org/officeDocument/2006/relationships/image" Target="../media/image5.png"/><Relationship Id="rId9" Type="http://schemas.openxmlformats.org/officeDocument/2006/relationships/customXml" Target="../ink/ink87.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1834383" y="1870987"/>
            <a:ext cx="7603202" cy="4899508"/>
          </a:xfrm>
          <a:prstGeom prst="rect">
            <a:avLst/>
          </a:prstGeom>
        </p:spPr>
      </p:pic>
    </p:spTree>
    <p:extLst>
      <p:ext uri="{BB962C8B-B14F-4D97-AF65-F5344CB8AC3E}">
        <p14:creationId xmlns:p14="http://schemas.microsoft.com/office/powerpoint/2010/main" val="386306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מטרה: לגלות תקלות בממשקים ובאינטראקציות בין רכיבי</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מערכת</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component integration</a:t>
            </a:r>
            <a:r>
              <a:rPr lang="he-IL" sz="1200" b="1" dirty="0">
                <a:latin typeface="Arial" panose="020B0604020202020204" pitchFamily="34" charset="0"/>
                <a:cs typeface="Arial" panose="020B0604020202020204" pitchFamily="34" charset="0"/>
              </a:rPr>
              <a:t>) או בין מערכות (</a:t>
            </a:r>
            <a:r>
              <a:rPr lang="en-US" sz="1200" b="1" dirty="0">
                <a:latin typeface="Arial" panose="020B0604020202020204" pitchFamily="34" charset="0"/>
                <a:cs typeface="Arial" panose="020B0604020202020204" pitchFamily="34" charset="0"/>
              </a:rPr>
              <a:t>system integration</a:t>
            </a:r>
            <a:r>
              <a:rPr lang="he-IL" sz="1200" b="1"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היבט תפקודי פונקציונלי ולא פונקציונלי של ממשקי התוכנה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הקטנת סיכוני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פגמים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העלאת רמת הביטחון בממשקי 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מניעת פגמים (שלא יזלגו לרמות גבוהות יותר)</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אינטגרציה בין רכיבים</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component integration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rPr>
              <a:t>בדיקת האינטראקציות בין הרכיבים. בדר"כ יבוצע לאחר בדיקות רכיבים </a:t>
            </a:r>
            <a:r>
              <a:rPr lang="en-US" sz="1200" dirty="0">
                <a:latin typeface="Arial" panose="020B0604020202020204" pitchFamily="34" charset="0"/>
              </a:rPr>
              <a:t>)</a:t>
            </a:r>
            <a:r>
              <a:rPr lang="he-IL" sz="1200" dirty="0">
                <a:latin typeface="Arial" panose="020B0604020202020204" pitchFamily="34" charset="0"/>
              </a:rPr>
              <a:t>בדיקות יחידה</a:t>
            </a:r>
            <a:r>
              <a:rPr lang="en-US" sz="1200" dirty="0">
                <a:latin typeface="Arial" panose="020B0604020202020204" pitchFamily="34" charset="0"/>
              </a:rPr>
              <a:t>(</a:t>
            </a:r>
            <a:r>
              <a:rPr lang="he-IL" sz="1200" dirty="0">
                <a:latin typeface="Arial" panose="020B0604020202020204" pitchFamily="34" charset="0"/>
              </a:rPr>
              <a:t>. לרוב בדיקות אוטומטיות. בדיקות הן חלק מתהליך האינטגרציה המתמשך (</a:t>
            </a:r>
            <a:r>
              <a:rPr lang="en-US" sz="1200" dirty="0">
                <a:latin typeface="Arial" panose="020B0604020202020204" pitchFamily="34" charset="0"/>
              </a:rPr>
              <a:t>Continuous integration process</a:t>
            </a:r>
            <a:r>
              <a:rPr lang="he-IL" sz="1200" dirty="0">
                <a:latin typeface="Arial" panose="020B0604020202020204" pitchFamily="34" charset="0"/>
              </a:rPr>
              <a:t>).</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System Integration Testing (SIT) with Example">
            <a:extLst>
              <a:ext uri="{FF2B5EF4-FFF2-40B4-BE49-F238E27FC236}">
                <a16:creationId xmlns:a16="http://schemas.microsoft.com/office/drawing/2014/main" id="{CF7EC06F-D544-EF3F-4B6C-5654E19F2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6739" y="4123053"/>
            <a:ext cx="3124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0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אינטגרציה בין מערכות</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system integration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rPr>
              <a:t>בדיקת אינטראקציה בין המערכת הנבדקת למערכות צד ג' משיקות. בדר"כ מבוצע לאחר בדיקות מערכת (</a:t>
            </a:r>
            <a:r>
              <a:rPr lang="en-US" sz="1200" dirty="0">
                <a:latin typeface="Arial" panose="020B0604020202020204" pitchFamily="34" charset="0"/>
              </a:rPr>
              <a:t>system testing</a:t>
            </a:r>
            <a:r>
              <a:rPr lang="he-IL" sz="1200" dirty="0">
                <a:latin typeface="Arial" panose="020B0604020202020204" pitchFamily="34" charset="0"/>
              </a:rPr>
              <a:t>). בדר"כ המערכות המתממשקות אינן מפותחות ע"י אותה חברת הפיתוח, אך עדיין הממשק לאותן מערכות מפותח ע"י חברת הפיתוח של המערכת הנבדקת.</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Pitfalls of SIT">
            <a:extLst>
              <a:ext uri="{FF2B5EF4-FFF2-40B4-BE49-F238E27FC236}">
                <a16:creationId xmlns:a16="http://schemas.microsoft.com/office/drawing/2014/main" id="{D5E74E1B-0624-1C76-7438-E8342DA3E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112" y="4298942"/>
            <a:ext cx="4075454" cy="217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74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אינטגרציה</a:t>
            </a:r>
            <a:endParaRPr lang="he-IL" sz="13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האינטגרציה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מפרטי עיצוב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מודלי נתונים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 ממשקים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ארכיטקטורת רכיב/מערכת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הגדרות ממשק חיצוני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עבודה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ממשק חיצוני</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04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תת-מערכות </a:t>
            </a:r>
            <a:r>
              <a:rPr lang="en-US" sz="1200" dirty="0">
                <a:latin typeface="Arial" panose="020B0604020202020204" pitchFamily="34" charset="0"/>
                <a:cs typeface="Arial" panose="020B0604020202020204" pitchFamily="34" charset="0"/>
              </a:rPr>
              <a:t>Subsystems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בסיסי נתונים </a:t>
            </a:r>
            <a:r>
              <a:rPr lang="en-US" sz="1200" dirty="0">
                <a:latin typeface="Arial" panose="020B0604020202020204" pitchFamily="34" charset="0"/>
                <a:cs typeface="Arial" panose="020B0604020202020204" pitchFamily="34" charset="0"/>
              </a:rPr>
              <a:t>Databases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תשתיות </a:t>
            </a:r>
            <a:r>
              <a:rPr lang="en-US" sz="1200" dirty="0">
                <a:latin typeface="Arial" panose="020B0604020202020204" pitchFamily="34" charset="0"/>
                <a:cs typeface="Arial" panose="020B0604020202020204" pitchFamily="34" charset="0"/>
              </a:rPr>
              <a:t>Infrastructure</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ממשקים </a:t>
            </a:r>
            <a:r>
              <a:rPr lang="en-US" sz="1200" dirty="0">
                <a:latin typeface="Arial" panose="020B0604020202020204" pitchFamily="34" charset="0"/>
                <a:cs typeface="Arial" panose="020B0604020202020204" pitchFamily="34" charset="0"/>
              </a:rPr>
              <a:t>Interfaces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 תכנות יישומים </a:t>
            </a:r>
            <a:r>
              <a:rPr lang="en-US" sz="1200" dirty="0">
                <a:latin typeface="Arial" panose="020B0604020202020204" pitchFamily="34" charset="0"/>
                <a:cs typeface="Arial" panose="020B0604020202020204" pitchFamily="34" charset="0"/>
              </a:rPr>
              <a:t>APIs</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Application Programming Interface</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מיקרו סרוויס - </a:t>
            </a:r>
            <a:r>
              <a:rPr lang="en-US" sz="1200" dirty="0">
                <a:latin typeface="Arial" panose="020B0604020202020204" pitchFamily="34" charset="0"/>
                <a:cs typeface="Arial" panose="020B0604020202020204" pitchFamily="34" charset="0"/>
              </a:rPr>
              <a:t>Micro services</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5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נתונים שגויים, חסרים, קידוד נתונים שגוי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חוסר תיאום תזמון הממשקים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 בתקשורת בין הרכיבים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תקשורת בין ממשקים - לקויה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הנחת יסוד שגויה בנוגע לנקודות הגבול בין מערכות</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העברת נתונים שגויים או אי העברת נתונים. לדוגמה: באתר המשתמש בשירות סליקה חיצוני מושתל דף בו על המשתמש להזין את פרטי כרטיס האשראי. הנתון שהמשתמש הזין בדף היה: 4580-1111-2222-3333 אבל מספר כרטיס האשראי  הועבר לשירות הסליקה היה: 4580-3333-2222-1111</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פירוש לא נכון של הנתונים על ידי הרכיב המקבל. לדוגמה: מערכת טיפול בלקוחות ומערכת הזמנות מקושרות לאותו מסד נתונים. כאשר מערכת ההזמנות קוראת את נתוני הלקוח ממסד הנתונים, היא בטעות קוראת את שדה הכתובת למשתנה המייצג את שם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העברת נתונים בתזמון לא נכון. לדוגמה: מערכת זמן אמת אמורה להציג נתוני צילום תוך-בטני בזמן ניתוח המעודכנים פעם בחצי שניה, אבל המצלמה שולחת את הנתונים פעם בשתי שניות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חסימה בתשתית למעבר נתונים. לדוגמה: אפליקציה סלולרית מסתמכת על הרשאת מעבר נתונים בפורט מסוים, אבל חומת האש של ספק האינטרנט חוסמת את המעבר הזה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4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התרכזות באינטגרציה בין הרכיבים או בין המערכות בשילוב מודול</a:t>
            </a:r>
            <a:r>
              <a:rPr lang="en-US" sz="1200" dirty="0">
                <a:latin typeface="Arial" panose="020B0604020202020204" pitchFamily="34" charset="0"/>
                <a:cs typeface="Arial" panose="020B0604020202020204" pitchFamily="34" charset="0"/>
              </a:rPr>
              <a:t>A </a:t>
            </a:r>
            <a:r>
              <a:rPr lang="he-IL" sz="1200" dirty="0">
                <a:latin typeface="Arial" panose="020B0604020202020204" pitchFamily="34" charset="0"/>
                <a:cs typeface="Arial" panose="020B0604020202020204" pitchFamily="34" charset="0"/>
              </a:rPr>
              <a:t> עם מודול</a:t>
            </a:r>
            <a:r>
              <a:rPr lang="en-US" sz="1200" dirty="0">
                <a:latin typeface="Arial" panose="020B0604020202020204" pitchFamily="34" charset="0"/>
                <a:cs typeface="Arial" panose="020B0604020202020204" pitchFamily="34" charset="0"/>
              </a:rPr>
              <a:t>B </a:t>
            </a:r>
            <a:r>
              <a:rPr lang="he-IL" sz="1200" dirty="0">
                <a:latin typeface="Arial" panose="020B0604020202020204" pitchFamily="34" charset="0"/>
                <a:cs typeface="Arial" panose="020B0604020202020204" pitchFamily="34" charset="0"/>
              </a:rPr>
              <a:t> הבדיקות צריכות להתמקד בתקשורת בין המודולים (הפונקציונליות מכוסה בבדיקות רכיבים).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שילוב מערכת</a:t>
            </a:r>
            <a:r>
              <a:rPr lang="en-US" sz="1200" dirty="0">
                <a:latin typeface="Arial" panose="020B0604020202020204" pitchFamily="34" charset="0"/>
                <a:cs typeface="Arial" panose="020B0604020202020204" pitchFamily="34" charset="0"/>
              </a:rPr>
              <a:t>X </a:t>
            </a:r>
            <a:r>
              <a:rPr lang="he-IL" sz="1200" dirty="0">
                <a:latin typeface="Arial" panose="020B0604020202020204" pitchFamily="34" charset="0"/>
                <a:cs typeface="Arial" panose="020B0604020202020204" pitchFamily="34" charset="0"/>
              </a:rPr>
              <a:t> עם מערכת</a:t>
            </a:r>
            <a:r>
              <a:rPr lang="en-US" sz="1200" dirty="0">
                <a:latin typeface="Arial" panose="020B0604020202020204" pitchFamily="34" charset="0"/>
                <a:cs typeface="Arial" panose="020B0604020202020204" pitchFamily="34" charset="0"/>
              </a:rPr>
              <a:t>Y </a:t>
            </a:r>
            <a:r>
              <a:rPr lang="he-IL" sz="1200" dirty="0">
                <a:latin typeface="Arial" panose="020B0604020202020204" pitchFamily="34" charset="0"/>
                <a:cs typeface="Arial" panose="020B0604020202020204" pitchFamily="34" charset="0"/>
              </a:rPr>
              <a:t> הבדיקות צריכות להתמקד בתקשורת בין המערכות (הפונקציונליות של מערכות בודדות מכוסה בבדיקות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הבדיקות כוללות בדיקות פונקציונליות, לא פונקציונליות ובדיקות מבניות.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אינטגרציית רכיבים - לעתים קרובות האחריות המפתחים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אינטגרציה של המערכת בדרך כלל באחריות הבודקים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באופן אידיאלי, מבצעי בדיקות אינטגרציה מערכת צריכים להבין את ארכיטקטורת המערכת שמשפיעה על תכנון אינטגרציה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41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איתור תקלות</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בידוד מקור התקלות קשה יותר ככל שהיקף האינטגרציה רחב יותר. כדי לפשט את בידוד התקלות, רצוי לבצע אינטגרציה בשלבים: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לבדוק מספר קטן של רכיבים או מערכות נוספות בכל פעם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את כל בדיקות האינטגרציה בבת אחת</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90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רכיבים </a:t>
            </a:r>
            <a:r>
              <a:rPr lang="ru-RU" sz="1300" b="1" dirty="0">
                <a:latin typeface="Arial" panose="020B0604020202020204" pitchFamily="34" charset="0"/>
                <a:cs typeface="Arial" panose="020B0604020202020204" pitchFamily="34" charset="0"/>
              </a:rPr>
              <a:t>)</a:t>
            </a:r>
            <a:r>
              <a:rPr lang="he-IL" sz="1300" b="1" dirty="0">
                <a:latin typeface="Arial" panose="020B0604020202020204" pitchFamily="34" charset="0"/>
                <a:cs typeface="Arial" panose="020B0604020202020204" pitchFamily="34" charset="0"/>
              </a:rPr>
              <a:t>בדיקות יחידה</a:t>
            </a:r>
            <a:r>
              <a:rPr lang="ru-RU" sz="13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רכיבים נקראות גם בדיקות יחידה, בדיקות מודול או בדיקות תכנית. רמת בדיקה זו מתמקדת ברכיבים בודדים אשר ניתן לבדוק בנפרד. בדיקות יחידה יכולות לכלול בדיקות פונקציונליות, בדיקות לא פונקציונליות (לדוגמא: ניצול משאבים וזליגת זיכרון, בדיקות חוס), ובדיקות מבניות (כגון כיסוי הסתעפויות). בדר"כ בבדיקות יחידה יש צורך לגשת לקוד, ולכן בדר"כ יבוצעו ע"י המפתח של הרכיב.</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מטרה: בדיקת כל רכיב בנפרד - ב"זום" גבוה":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היבט תפקודי פונקציונלי ולא פונקציונלי של רכיבי התוכנה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הקטנת סיכוני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פגמים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העלאת רמת הביטחון ברכיב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מניעת פגמים (בפרויקט גמיש חשוב לוודא כי השינוי אינו גורם לנתק בתהליך)</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דוגמא:</a:t>
            </a:r>
          </a:p>
          <a:p>
            <a:pPr algn="r" rtl="1">
              <a:lnSpc>
                <a:spcPct val="150000"/>
              </a:lnSpc>
            </a:pPr>
            <a:r>
              <a:rPr lang="he-IL" sz="1200" dirty="0">
                <a:latin typeface="Arial" panose="020B0604020202020204" pitchFamily="34" charset="0"/>
                <a:cs typeface="Arial" panose="020B0604020202020204" pitchFamily="34" charset="0"/>
              </a:rPr>
              <a:t>מערכת צ'ט שפותחה עבור טלפונים סלולריים ועבדה בסביבת הפיתוח מעל סימולטורים נבדקת לראשונה באמצעות טלפונים של ממש במלואה.</a:t>
            </a:r>
          </a:p>
          <a:p>
            <a:pPr algn="r" rtl="1">
              <a:lnSpc>
                <a:spcPct val="150000"/>
              </a:lnSpc>
            </a:pPr>
            <a:r>
              <a:rPr lang="he-IL" sz="1200" dirty="0">
                <a:latin typeface="Arial" panose="020B0604020202020204" pitchFamily="34" charset="0"/>
                <a:cs typeface="Arial" panose="020B0604020202020204" pitchFamily="34" charset="0"/>
              </a:rPr>
              <a:t>המערכת לא שולחת ולא מקבלת הודעות. למה?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משהו בתשתית מפריע להודעות לעבור?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קיים הבדל בין קלט הנתונים בסימולטור ובמקלדת הווירטואלית?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ההודעות היו עוברות, אבל הנמען לא מזוהה?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תצורת המכשיר הסלולרי לא הותאמה לפעולת הצ'ט?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ההתקנה לא הצליחה במלואה?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2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טכניקות:</a:t>
            </a:r>
          </a:p>
          <a:p>
            <a:pPr algn="r" rtl="1">
              <a:lnSpc>
                <a:spcPct val="150000"/>
              </a:lnSpc>
            </a:pPr>
            <a:r>
              <a:rPr lang="he-IL" sz="1200" dirty="0">
                <a:latin typeface="Arial" panose="020B0604020202020204" pitchFamily="34" charset="0"/>
                <a:cs typeface="Arial" panose="020B0604020202020204" pitchFamily="34" charset="0"/>
              </a:rPr>
              <a:t>סדר הבדיקות שמייעל את בדיקות האינטגרציה בשלבים: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מלמעלה למטה (</a:t>
            </a:r>
            <a:r>
              <a:rPr lang="en-US" sz="1200" dirty="0">
                <a:latin typeface="Arial" panose="020B0604020202020204" pitchFamily="34" charset="0"/>
                <a:cs typeface="Arial" panose="020B0604020202020204" pitchFamily="34" charset="0"/>
              </a:rPr>
              <a:t>Top down </a:t>
            </a:r>
            <a:r>
              <a:rPr lang="he-IL" sz="1200" dirty="0">
                <a:latin typeface="Arial" panose="020B0604020202020204" pitchFamily="34" charset="0"/>
                <a:cs typeface="Arial" panose="020B0604020202020204" pitchFamily="34" charset="0"/>
              </a:rPr>
              <a:t>) בדיקת ממשקים ראשונה, ובסוף בדיקת תשתיות - מבוסס על ארכיטקטורת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מלמטה למעלה (</a:t>
            </a:r>
            <a:r>
              <a:rPr lang="en-US" sz="1200" dirty="0">
                <a:latin typeface="Arial" panose="020B0604020202020204" pitchFamily="34" charset="0"/>
                <a:cs typeface="Arial" panose="020B0604020202020204" pitchFamily="34" charset="0"/>
              </a:rPr>
              <a:t>Bottom up</a:t>
            </a:r>
            <a:r>
              <a:rPr lang="he-IL" sz="1200" dirty="0">
                <a:latin typeface="Arial" panose="020B0604020202020204" pitchFamily="34" charset="0"/>
                <a:cs typeface="Arial" panose="020B0604020202020204" pitchFamily="34" charset="0"/>
              </a:rPr>
              <a:t>) בדיקת תשתיות ראשונה, ובסוף בדיקת ממשקים - מבוסס על ארכיטקטורת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לפי משימות תפקודיות - בדיקת הדפסת ברירת המחדל, בדיקת הדפסה במספר העתקים, בדיקת הדפסה במדפסות חלופיות...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לפי רצף עיבוד תנועות (</a:t>
            </a:r>
            <a:r>
              <a:rPr lang="en-US" sz="1200" dirty="0">
                <a:latin typeface="Arial" panose="020B0604020202020204" pitchFamily="34" charset="0"/>
                <a:cs typeface="Arial" panose="020B0604020202020204" pitchFamily="34" charset="0"/>
              </a:rPr>
              <a:t>Transaction processing sequence</a:t>
            </a:r>
            <a:r>
              <a:rPr lang="he-IL" sz="1200" dirty="0">
                <a:latin typeface="Arial" panose="020B0604020202020204" pitchFamily="34" charset="0"/>
                <a:cs typeface="Arial" panose="020B0604020202020204" pitchFamily="34" charset="0"/>
              </a:rPr>
              <a:t>) בדיקת העברת כספים בין חשבונות בנק</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2311845" y="1870987"/>
            <a:ext cx="6648278" cy="4899508"/>
          </a:xfrm>
          <a:prstGeom prst="rect">
            <a:avLst/>
          </a:prstGeom>
        </p:spPr>
      </p:pic>
    </p:spTree>
    <p:extLst>
      <p:ext uri="{BB962C8B-B14F-4D97-AF65-F5344CB8AC3E}">
        <p14:creationId xmlns:p14="http://schemas.microsoft.com/office/powerpoint/2010/main" val="29085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רכיב מבוצעות לעיתים קרובות בבידוד משאר המערכת בהתאם למחזור חיי הפיתוח.</a:t>
            </a:r>
          </a:p>
          <a:p>
            <a:pPr algn="r" rtl="1">
              <a:lnSpc>
                <a:spcPct val="150000"/>
              </a:lnSpc>
            </a:pPr>
            <a:r>
              <a:rPr lang="he-IL" sz="1200" u="sng" dirty="0">
                <a:latin typeface="Arial" panose="020B0604020202020204" pitchFamily="34" charset="0"/>
                <a:cs typeface="Arial" panose="020B0604020202020204" pitchFamily="34" charset="0"/>
              </a:rPr>
              <a:t>בדיקות רכיב לפעמים מצריכות: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אובייקטים מדומים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וירטואליזציה של שירותים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רתמות בדיקה - </a:t>
            </a:r>
            <a:r>
              <a:rPr lang="en-US" sz="1200" dirty="0">
                <a:latin typeface="Arial" panose="020B0604020202020204" pitchFamily="34" charset="0"/>
                <a:cs typeface="Arial" panose="020B0604020202020204" pitchFamily="34" charset="0"/>
              </a:rPr>
              <a:t>test harness</a:t>
            </a:r>
            <a:r>
              <a:rPr lang="he-IL" sz="1200" dirty="0">
                <a:latin typeface="Arial" panose="020B0604020202020204" pitchFamily="34" charset="0"/>
                <a:cs typeface="Arial" panose="020B0604020202020204" pitchFamily="34" charset="0"/>
              </a:rPr>
              <a:t> (סביבת בדיקות המכילה תותבים ומנהלי התקן הנדרשת להרצת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תותב - </a:t>
            </a:r>
            <a:r>
              <a:rPr lang="en-US" sz="1200" dirty="0">
                <a:latin typeface="Arial" panose="020B0604020202020204" pitchFamily="34" charset="0"/>
                <a:cs typeface="Arial" panose="020B0604020202020204" pitchFamily="34" charset="0"/>
              </a:rPr>
              <a:t>stubs</a:t>
            </a:r>
            <a:r>
              <a:rPr lang="he-IL" sz="1200" dirty="0">
                <a:latin typeface="Arial" panose="020B0604020202020204" pitchFamily="34" charset="0"/>
                <a:cs typeface="Arial" panose="020B0604020202020204" pitchFamily="34" charset="0"/>
              </a:rPr>
              <a:t> (רכיב המשמש לפיתוח ובדיקת רכיב הקורא לרכיב אחר. תותב יכול להחליף את הרכיב השני לו הרכיב הנבדק קורא)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מנהלי התקנים - </a:t>
            </a:r>
            <a:r>
              <a:rPr lang="en-US" sz="1200" dirty="0">
                <a:latin typeface="Arial" panose="020B0604020202020204" pitchFamily="34" charset="0"/>
                <a:cs typeface="Arial" panose="020B0604020202020204" pitchFamily="34" charset="0"/>
              </a:rPr>
              <a:t>drivers</a:t>
            </a:r>
            <a:r>
              <a:rPr lang="he-IL" sz="1200" dirty="0">
                <a:latin typeface="Arial" panose="020B0604020202020204" pitchFamily="34" charset="0"/>
                <a:cs typeface="Arial" panose="020B0604020202020204" pitchFamily="34" charset="0"/>
              </a:rPr>
              <a:t> (רכיב תוכנה או כלי בדיקות המחליף רכיב הקורא או מכיל לרכיב שנבדק)</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6156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דוגמא: תוכנית שנבדקת מנגנת קבצי </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 אשר נמצאים על מחשב המשתמש</a:t>
            </a:r>
          </a:p>
          <a:p>
            <a:pPr algn="r" rtl="1">
              <a:lnSpc>
                <a:spcPct val="150000"/>
              </a:lnSpc>
            </a:pPr>
            <a:r>
              <a:rPr lang="he-IL" sz="1200" dirty="0">
                <a:latin typeface="Arial" panose="020B0604020202020204" pitchFamily="34" charset="0"/>
                <a:cs typeface="Arial" panose="020B0604020202020204" pitchFamily="34" charset="0"/>
              </a:rPr>
              <a:t>המשתמש מזין את שם האמן שהוא רוצה לשמוע </a:t>
            </a:r>
            <a:r>
              <a:rPr lang="he-IL" sz="1200" dirty="0">
                <a:latin typeface="Arial" panose="020B0604020202020204" pitchFamily="34" charset="0"/>
              </a:rPr>
              <a:t>-&gt; התוכנית מאתרת את הספרייה אשר מכילה את קבצי ה-</a:t>
            </a:r>
            <a:r>
              <a:rPr lang="en-US" sz="1200" dirty="0">
                <a:latin typeface="Arial" panose="020B0604020202020204" pitchFamily="34" charset="0"/>
              </a:rPr>
              <a:t>mp3</a:t>
            </a:r>
            <a:r>
              <a:rPr lang="he-IL" sz="1200" dirty="0">
                <a:latin typeface="Arial" panose="020B0604020202020204" pitchFamily="34" charset="0"/>
              </a:rPr>
              <a:t> </a:t>
            </a:r>
            <a:r>
              <a:rPr lang="he-IL" sz="1200" dirty="0">
                <a:latin typeface="Arial" panose="020B0604020202020204" pitchFamily="34" charset="0"/>
                <a:cs typeface="Arial" panose="020B0604020202020204" pitchFamily="34" charset="0"/>
              </a:rPr>
              <a:t>הרלוונטיים לפי שם האמן </a:t>
            </a:r>
            <a:r>
              <a:rPr lang="he-IL" sz="1200" dirty="0">
                <a:latin typeface="Arial" panose="020B0604020202020204" pitchFamily="34" charset="0"/>
              </a:rPr>
              <a:t>-&gt; התוכנית שולחת קריאה לנגן ה-</a:t>
            </a:r>
            <a:r>
              <a:rPr lang="en-US" sz="1200" dirty="0">
                <a:latin typeface="Arial" panose="020B0604020202020204" pitchFamily="34" charset="0"/>
              </a:rPr>
              <a:t>mp3</a:t>
            </a:r>
            <a:r>
              <a:rPr lang="he-IL" sz="1200" dirty="0">
                <a:latin typeface="Arial" panose="020B0604020202020204" pitchFamily="34" charset="0"/>
              </a:rPr>
              <a:t> לנגן </a:t>
            </a:r>
            <a:r>
              <a:rPr lang="he-IL" sz="1200" dirty="0">
                <a:latin typeface="Arial" panose="020B0604020202020204" pitchFamily="34" charset="0"/>
                <a:cs typeface="Arial" panose="020B0604020202020204" pitchFamily="34" charset="0"/>
              </a:rPr>
              <a:t>את הקבצים שנשמעו</a:t>
            </a:r>
          </a:p>
          <a:p>
            <a:pPr marL="228600" indent="-228600" algn="r" rtl="1">
              <a:lnSpc>
                <a:spcPct val="150000"/>
              </a:lnSpc>
              <a:buFont typeface="+mj-lt"/>
              <a:buAutoNum type="arabicPeriod"/>
            </a:pPr>
            <a:r>
              <a:rPr lang="he-IL" sz="1200" dirty="0">
                <a:latin typeface="Arial" panose="020B0604020202020204" pitchFamily="34" charset="0"/>
              </a:rPr>
              <a:t>ניתן ליצור </a:t>
            </a:r>
            <a:r>
              <a:rPr lang="en-US" sz="1200" dirty="0">
                <a:latin typeface="Arial" panose="020B0604020202020204" pitchFamily="34" charset="0"/>
              </a:rPr>
              <a:t>driver</a:t>
            </a:r>
            <a:r>
              <a:rPr lang="he-IL" sz="1200" dirty="0">
                <a:latin typeface="Arial" panose="020B0604020202020204" pitchFamily="34" charset="0"/>
              </a:rPr>
              <a:t> אשר </a:t>
            </a:r>
            <a:r>
              <a:rPr lang="he-IL" sz="1200" dirty="0">
                <a:latin typeface="Arial" panose="020B0604020202020204" pitchFamily="34" charset="0"/>
                <a:cs typeface="Arial" panose="020B0604020202020204" pitchFamily="34" charset="0"/>
              </a:rPr>
              <a:t>יקבל כקלט את שם האמן, ויפיק את הספרייה שמכילה את קבצי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 של אותו אמן. ה-</a:t>
            </a:r>
            <a:r>
              <a:rPr lang="en-US" sz="1200" dirty="0">
                <a:latin typeface="Arial" panose="020B0604020202020204" pitchFamily="34" charset="0"/>
                <a:cs typeface="Arial" panose="020B0604020202020204" pitchFamily="34" charset="0"/>
              </a:rPr>
              <a:t>driver</a:t>
            </a:r>
            <a:r>
              <a:rPr lang="he-IL" sz="1200" dirty="0">
                <a:latin typeface="Arial" panose="020B0604020202020204" pitchFamily="34" charset="0"/>
                <a:cs typeface="Arial" panose="020B0604020202020204" pitchFamily="34" charset="0"/>
              </a:rPr>
              <a:t> למעשה מדמה את הקלט שנשלח לנגן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rPr>
              <a:t>ניתן ליצור </a:t>
            </a:r>
            <a:r>
              <a:rPr lang="en-US" sz="1200" dirty="0">
                <a:latin typeface="Arial" panose="020B0604020202020204" pitchFamily="34" charset="0"/>
              </a:rPr>
              <a:t>stub</a:t>
            </a:r>
            <a:r>
              <a:rPr lang="he-IL" sz="1200" dirty="0">
                <a:latin typeface="Arial" panose="020B0604020202020204" pitchFamily="34" charset="0"/>
              </a:rPr>
              <a:t> אשר </a:t>
            </a:r>
            <a:r>
              <a:rPr lang="he-IL" sz="1200" dirty="0">
                <a:latin typeface="Arial" panose="020B0604020202020204" pitchFamily="34" charset="0"/>
                <a:cs typeface="Arial" panose="020B0604020202020204" pitchFamily="34" charset="0"/>
              </a:rPr>
              <a:t>יקבל קלט של הספרייה וידמה את הקריאה לנגן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7881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היחידה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מפרטי עיצוב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מודלי נתונים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 רכיבים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7390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רכיבים </a:t>
            </a:r>
            <a:r>
              <a:rPr lang="en-US" sz="1200" dirty="0">
                <a:latin typeface="Arial" panose="020B0604020202020204" pitchFamily="34" charset="0"/>
                <a:cs typeface="Arial" panose="020B0604020202020204" pitchFamily="34" charset="0"/>
              </a:rPr>
              <a:t>Components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יחידות </a:t>
            </a:r>
            <a:r>
              <a:rPr lang="en-US" sz="1200" dirty="0">
                <a:latin typeface="Arial" panose="020B0604020202020204" pitchFamily="34" charset="0"/>
                <a:cs typeface="Arial" panose="020B0604020202020204" pitchFamily="34" charset="0"/>
              </a:rPr>
              <a:t>units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מודולים </a:t>
            </a:r>
            <a:r>
              <a:rPr lang="en-US" sz="1200" dirty="0">
                <a:latin typeface="Arial" panose="020B0604020202020204" pitchFamily="34" charset="0"/>
                <a:cs typeface="Arial" panose="020B0604020202020204" pitchFamily="34" charset="0"/>
              </a:rPr>
              <a:t>modules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מבני קוד </a:t>
            </a:r>
            <a:r>
              <a:rPr lang="en-US" sz="1200" dirty="0">
                <a:latin typeface="Arial" panose="020B0604020202020204" pitchFamily="34" charset="0"/>
                <a:cs typeface="Arial" panose="020B0604020202020204" pitchFamily="34" charset="0"/>
              </a:rPr>
              <a:t>code structures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מבנה הנתונים </a:t>
            </a:r>
            <a:r>
              <a:rPr lang="en-US" sz="1200" dirty="0">
                <a:latin typeface="Arial" panose="020B0604020202020204" pitchFamily="34" charset="0"/>
                <a:cs typeface="Arial" panose="020B0604020202020204" pitchFamily="34" charset="0"/>
              </a:rPr>
              <a:t>data structures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סיווגים - </a:t>
            </a:r>
            <a:r>
              <a:rPr lang="en-US" sz="1200" dirty="0">
                <a:latin typeface="Arial" panose="020B0604020202020204" pitchFamily="34" charset="0"/>
                <a:cs typeface="Arial" panose="020B0604020202020204" pitchFamily="34" charset="0"/>
              </a:rPr>
              <a:t>classes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מודול מסד נתונים </a:t>
            </a:r>
            <a:r>
              <a:rPr lang="en-US" sz="1200" dirty="0">
                <a:latin typeface="Arial" panose="020B0604020202020204" pitchFamily="34" charset="0"/>
                <a:cs typeface="Arial" panose="020B0604020202020204" pitchFamily="34" charset="0"/>
              </a:rPr>
              <a:t>Database modules</a:t>
            </a: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84497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פונקציונליות שגויה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זרימת נתונים כושלת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שגוי ולוגיקה</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02673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חישוב שגוי</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תוכנית שאמורה לחשב סכום של שני מספרים, אבל בפועל מחשבת כפל של שני מספרים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במקום לעגל את הספרות אחרי הנקודה, המערכת מעגלת כלפי מעלה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מקרה קלט שגוי שאינו מטופל בקוד</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תוכנית המקבלת 2 מספרים ומציגה את סכומם, אבל לא בודקת מה קורה אם המשתמש הכניס בטעות אות במקום מספר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לולאות שלא נגמרות:</a:t>
            </a:r>
          </a:p>
          <a:p>
            <a:pPr marL="628650" lvl="1"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
        <p:nvSpPr>
          <p:cNvPr id="8" name="Rectangle 7">
            <a:extLst>
              <a:ext uri="{FF2B5EF4-FFF2-40B4-BE49-F238E27FC236}">
                <a16:creationId xmlns:a16="http://schemas.microsoft.com/office/drawing/2014/main" id="{70F1465D-74EA-CC5B-286F-5F7E2CC14673}"/>
              </a:ext>
            </a:extLst>
          </p:cNvPr>
          <p:cNvSpPr/>
          <p:nvPr/>
        </p:nvSpPr>
        <p:spPr>
          <a:xfrm>
            <a:off x="7814952" y="5371464"/>
            <a:ext cx="2236659" cy="12221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b="0" i="0" u="none" strike="noStrike" baseline="0" dirty="0">
                <a:solidFill>
                  <a:schemeClr val="tx1"/>
                </a:solidFill>
                <a:latin typeface="Calibri-Light"/>
              </a:rPr>
              <a:t>i=1;</a:t>
            </a:r>
          </a:p>
          <a:p>
            <a:r>
              <a:rPr lang="en-US" sz="1400" b="0" i="0" u="none" strike="noStrike" baseline="0" dirty="0">
                <a:solidFill>
                  <a:schemeClr val="tx1"/>
                </a:solidFill>
                <a:latin typeface="Calibri-Light"/>
              </a:rPr>
              <a:t>while (i != 100) {</a:t>
            </a:r>
          </a:p>
          <a:p>
            <a:pPr lvl="1"/>
            <a:r>
              <a:rPr lang="en-US" sz="1400" b="0" i="0" u="none" strike="noStrike" baseline="0" dirty="0">
                <a:solidFill>
                  <a:schemeClr val="tx1"/>
                </a:solidFill>
                <a:latin typeface="Calibri-Light"/>
              </a:rPr>
              <a:t>print (“not yet”);</a:t>
            </a:r>
          </a:p>
          <a:p>
            <a:pPr lvl="1"/>
            <a:r>
              <a:rPr lang="en-US" sz="1400" b="0" i="0" u="none" strike="noStrike" baseline="0" dirty="0">
                <a:solidFill>
                  <a:schemeClr val="tx1"/>
                </a:solidFill>
                <a:latin typeface="Calibri-Light"/>
              </a:rPr>
              <a:t>i+=2;</a:t>
            </a:r>
          </a:p>
          <a:p>
            <a:r>
              <a:rPr lang="en-US" sz="1400" b="0" i="0" u="none" strike="noStrike" baseline="0" dirty="0">
                <a:solidFill>
                  <a:schemeClr val="tx1"/>
                </a:solidFill>
                <a:latin typeface="Calibri-Light"/>
              </a:rPr>
              <a:t>}</a:t>
            </a:r>
            <a:endParaRPr lang="en-US" sz="1400" dirty="0">
              <a:solidFill>
                <a:schemeClr val="tx1"/>
              </a:solidFill>
            </a:endParaRPr>
          </a:p>
        </p:txBody>
      </p:sp>
    </p:spTree>
    <p:extLst>
      <p:ext uri="{BB962C8B-B14F-4D97-AF65-F5344CB8AC3E}">
        <p14:creationId xmlns:p14="http://schemas.microsoft.com/office/powerpoint/2010/main" val="394421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בבדיקות רכיבים נדרשת גישה לקוד הנבדק. וזהי הסיבה שהבדיקות מבוצעות לרוב על ידי מפתח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יכולים לפתח את הרכיבים באופן שונה בעקבות מציאת התקלות ותיקונן.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לעיתים קרובות מפתחים כותבי ומבצעים את בדיקות אחרי כתיבת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a:t>
            </a:r>
            <a:r>
              <a:rPr lang="en-US" sz="1200" dirty="0">
                <a:latin typeface="Arial" panose="020B0604020202020204" pitchFamily="34" charset="0"/>
                <a:cs typeface="Arial" panose="020B0604020202020204" pitchFamily="34" charset="0"/>
              </a:rPr>
              <a:t>Agile </a:t>
            </a:r>
            <a:r>
              <a:rPr lang="he-IL" sz="1200" dirty="0">
                <a:latin typeface="Arial" panose="020B0604020202020204" pitchFamily="34" charset="0"/>
                <a:cs typeface="Arial" panose="020B0604020202020204" pitchFamily="34" charset="0"/>
              </a:rPr>
              <a:t> במיוחד, כתיבת מקרי בדיקה אוטומטיים לרכיב יכולים לקרות לפני כתיבת הקוד לאפליקציה.</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02662654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3540</TotalTime>
  <Words>1349</Words>
  <Application>Microsoft Office PowerPoint</Application>
  <PresentationFormat>Widescreen</PresentationFormat>
  <Paragraphs>183</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Calibri-Light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20</cp:revision>
  <dcterms:created xsi:type="dcterms:W3CDTF">2022-03-07T11:44:47Z</dcterms:created>
  <dcterms:modified xsi:type="dcterms:W3CDTF">2022-09-01T14:35:35Z</dcterms:modified>
</cp:coreProperties>
</file>